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Lanternan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91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Lanternan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88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Lanternan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93</c:v>
                </c:pt>
                <c:pt idx="1">
                  <c:v>64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Lanternan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Lanternan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Lanternan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Lanternan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75</c:v>
                </c:pt>
                <c:pt idx="1">
                  <c:v>56</c:v>
                </c:pt>
                <c:pt idx="2">
                  <c:v>63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Lanternan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Lanternan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80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Lanternan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62</c:v>
                </c:pt>
                <c:pt idx="1">
                  <c:v>55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Kristianstad_Lanternan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340544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866705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469528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177945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35768246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15574579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466294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7594699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Kristianstad_Lanternan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62838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385445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927812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223891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682856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1401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2023-09-06T08:46:50Z</dcterms:modified>
</cp:coreProperties>
</file>