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91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93</c:v>
                </c:pt>
                <c:pt idx="1">
                  <c:v>64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75</c:v>
                </c:pt>
                <c:pt idx="1">
                  <c:v>56</c:v>
                </c:pt>
                <c:pt idx="2">
                  <c:v>63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62</c:v>
                </c:pt>
                <c:pt idx="1">
                  <c:v>55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Kristianstad_Lanternan_demens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77896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317039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22624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440568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2137347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2257362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33055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0013723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Kristianstad_Lanternan_demens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428210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86633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58704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70860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193321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1405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2023-09-07T10:54:40Z</dcterms:modified>
</cp:coreProperties>
</file>