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54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46</c:v>
                </c:pt>
                <c:pt idx="1">
                  <c:v>40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Östergård 2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18</c:v>
                </c:pt>
                <c:pt idx="1">
                  <c:v>38</c:v>
                </c:pt>
                <c:pt idx="2">
                  <c:v>46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62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42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2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Kristianstad_Östergård 2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287101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15503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92060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6843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0286109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919337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85551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5978216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Kristianstad_Östergård 2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014337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2611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10128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6355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09167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1404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2023-09-06T08:43:58Z</dcterms:modified>
</cp:coreProperties>
</file>