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10D-4158-AB0D-C1F86363A5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0D-4158-AB0D-C1F86363A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48-433C-89EE-B41198728E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404-4681-B147-9D44C4F4C2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71</c:v>
                </c:pt>
                <c:pt idx="1">
                  <c:v>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C3D-499D-AC1A-41423751A1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För få svarande</c:v>
                </c:pt>
                <c:pt idx="1">
                  <c:v>För få svarande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demens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För få svarande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92-4D85-8802-E901983BB1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92-4D85-8802-E901983BB1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92-4D85-8802-E901983BB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C6-47E6-9885-631073357E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BC6-47E6-9885-631073357E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F23-498B-9125-7B53255E3B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FD-4457-A98D-B11E54F7A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Kristianstad_Österängsgården 1_demens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264840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661011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884402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639128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6757726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0329416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418368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4360170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Kristianstad_Österängsgården 1_demens var mellan 20 - 40%.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837372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289399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642318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302519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912376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1443</Words>
  <Application>Microsoft Office PowerPoint</Application>
  <PresentationFormat>On-screen Show (4:3)</PresentationFormat>
  <Paragraphs>153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2023-09-07T10:50:36Z</dcterms:modified>
</cp:coreProperties>
</file>