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82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43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demens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92</c:v>
                </c:pt>
                <c:pt idx="1">
                  <c:v>86</c:v>
                </c:pt>
                <c:pt idx="2">
                  <c:v>86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93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92</c:v>
                </c:pt>
                <c:pt idx="1">
                  <c:v>64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Kristianstad_Skärdalshemmet Östra_demens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369485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794122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605813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133171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704569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7900297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97412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095801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Kristianstad_Skärdalshemmet Östra_demens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697814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94520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66007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420433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594224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1407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2023-09-07T10:52:30Z</dcterms:modified>
</cp:coreProperties>
</file>