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Skogåsa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100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Skogåsa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88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Skogåsa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88</c:v>
                </c:pt>
                <c:pt idx="1">
                  <c:v>71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Skogåsa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50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Skogåsa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Skogåsa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Skogåsa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B32-4A9E-A053-15F169562D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100</c:v>
                </c:pt>
                <c:pt idx="1">
                  <c:v>57</c:v>
                </c:pt>
                <c:pt idx="2">
                  <c:v>63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Skogåsa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94A-49AF-833E-F4E5F98071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0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Skogåsa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100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Skogåsa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75</c:v>
                </c:pt>
                <c:pt idx="1">
                  <c:v>50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Kristianstad_Skogåsa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719896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749765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4714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73978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69782928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7405638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268498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77198382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Kristianstad_Skogåsa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571176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255023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635783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736128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471128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1407</Words>
  <Application>Microsoft Office PowerPoint</Application>
  <PresentationFormat>On-screen Show (4:3)</PresentationFormat>
  <Paragraphs>143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2023-09-06T08:46:06Z</dcterms:modified>
</cp:coreProperties>
</file>