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Möllebackshemmet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Möllebackshemmet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Möllebackshemmet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71</c:v>
                </c:pt>
                <c:pt idx="1">
                  <c:v>67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Möllebackshemmet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38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Möllebackshemmet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Möllebackshemmet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Möllebackshemmet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57</c:v>
                </c:pt>
                <c:pt idx="1">
                  <c:v>54</c:v>
                </c:pt>
                <c:pt idx="2">
                  <c:v>80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Möllebackshemmet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57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Möllebackshemmet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62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Möllebackshemmet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62</c:v>
                </c:pt>
                <c:pt idx="1">
                  <c:v>15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Kristianstad_Möllebackshemmet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218076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317497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92159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853443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5461498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2205013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088113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8374365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Kristianstad_Möllebackshemmet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95399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58101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03801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59833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259502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1401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2023-09-06T08:46:29Z</dcterms:modified>
</cp:coreProperties>
</file>