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67</c:v>
                </c:pt>
                <c:pt idx="1">
                  <c:v>63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Hjärtebacken 1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44</c:v>
                </c:pt>
                <c:pt idx="1">
                  <c:v>70</c:v>
                </c:pt>
                <c:pt idx="2">
                  <c:v>80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1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67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Kristianstad_Hjärtebacken 1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1065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488187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62926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614090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603093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597776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707770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9447668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Kristianstad_Hjärtebacken 1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743364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27748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94247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5946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325048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1404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2023-09-06T08:47:31Z</dcterms:modified>
</cp:coreProperties>
</file>