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E1-4F7A-A819-71F1420E98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FE1-4F7A-A819-71F1420E98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36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70</c:v>
                </c:pt>
                <c:pt idx="1">
                  <c:v>64</c:v>
                </c:pt>
                <c:pt idx="2">
                  <c:v>82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44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Kristianstad_Fjällbacka 2_demens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8287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54625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0486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589826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5586645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84088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0975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1523842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Kristianstad_Fjällbacka 2_demens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24320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02603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825678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77202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717352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1413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2023-09-07T10:57:21Z</dcterms:modified>
</cp:coreProperties>
</file>