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55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Forsalid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91</c:v>
                </c:pt>
                <c:pt idx="1">
                  <c:v>83</c:v>
                </c:pt>
                <c:pt idx="2">
                  <c:v>100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Forsalid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</c:v>
                </c:pt>
                <c:pt idx="1">
                  <c:v>58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Kristianstad_Forsalid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5767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52906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02365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32912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35581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7612956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994082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8360323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Kristianstad_Forsalid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43544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42343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85633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62094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850287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2023-09-06T08:48:12Z</dcterms:modified>
</cp:coreProperties>
</file>