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87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64</c:v>
                </c:pt>
                <c:pt idx="1">
                  <c:v>63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43</c:v>
                </c:pt>
                <c:pt idx="1">
                  <c:v>60</c:v>
                </c:pt>
                <c:pt idx="2">
                  <c:v>54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53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38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Kristianstad_Demenscentrum Charlottesborg A_demens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98187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524811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518403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402059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6945105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4251966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905485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9616714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Kristianstad_Demenscentrum Charlottesborg A_demens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972607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887704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728375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66888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472912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1409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2023-09-07T10:58:57Z</dcterms:modified>
</cp:coreProperties>
</file>