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7" r:id="rId11"/>
    <p:sldId id="318" r:id="rId12"/>
    <p:sldId id="289" r:id="rId13"/>
    <p:sldId id="257" r:id="rId14"/>
    <p:sldId id="290" r:id="rId15"/>
    <p:sldId id="294" r:id="rId16"/>
    <p:sldId id="291" r:id="rId17"/>
    <p:sldId id="292" r:id="rId18"/>
    <p:sldId id="293" r:id="rId19"/>
    <p:sldId id="295" r:id="rId20"/>
    <p:sldId id="296" r:id="rId21"/>
    <p:sldId id="324" r:id="rId22"/>
    <p:sldId id="322" r:id="rId23"/>
    <p:sldId id="323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518" y="9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04917635658915"/>
          <c:y val="0.18299891193036358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6D7-4FB8-9848-237D86292CF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6D7-4FB8-9848-237D86292C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C7A-4654-A3D4-364294D20E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0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593-4C3C-AEC4-AEE699A12AE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593-4C3C-AEC4-AEE699A12A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82</c:v>
                </c:pt>
                <c:pt idx="1">
                  <c:v>56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D59-4C07-A6D2-FE7C1AAF78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1357033268733853"/>
          <c:h val="0.702292626728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För få svarande</c:v>
                </c:pt>
                <c:pt idx="1">
                  <c:v>För få svarande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 dirty="0"/>
              <a:t>demens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För få svarande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FD9-4A1A-8028-3723D791A67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FD9-4A1A-8028-3723D791A67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FD9-4A1A-8028-3723D791A6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57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</c:v>
                </c:pt>
                <c:pt idx="1">
                  <c:v>67</c:v>
                </c:pt>
                <c:pt idx="2">
                  <c:v>75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68</c:v>
                </c:pt>
                <c:pt idx="1">
                  <c:v>62</c:v>
                </c:pt>
                <c:pt idx="2">
                  <c:v>72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AC5-4B9B-988F-ADBB9999543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AC5-4B9B-988F-ADBB99995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D57-4E03-B8ED-5DBA99C3F30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A4D-41CE-AED9-F0E48B6FFEC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A4D-41CE-AED9-F0E48B6FFEC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0FD-4457-A98D-B11E54F7A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Kristianstad_Allögården C-huset_demens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053617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762913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426690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22473" y="2775267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22473" y="4491983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497654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77113" y="21353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7113" y="3195952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7113" y="4287413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97756591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04569533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240341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6617247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</a:t>
            </a:r>
            <a:r>
              <a:rPr lang="sv-SE" sz="1800" b="0">
                <a:solidFill>
                  <a:srgbClr val="002B45"/>
                </a:solidFill>
              </a:rPr>
              <a:t>31 december </a:t>
            </a:r>
            <a:r>
              <a:rPr lang="sv-SE" sz="1800" b="0" dirty="0">
                <a:solidFill>
                  <a:srgbClr val="002B45"/>
                </a:solidFill>
              </a:rPr>
              <a:t>2022 hade hemtjänst eller bodde på ett särskilt 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Andelen svarande för Kristianstad_Allögården C-huset_demens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387135"/>
              </p:ext>
            </p:extLst>
          </p:nvPr>
        </p:nvGraphicFramePr>
        <p:xfrm>
          <a:off x="355105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727275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247295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724904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graphicFrame>
        <p:nvGraphicFramePr>
          <p:cNvPr id="7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716125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4221</TotalTime>
  <Words>1452</Words>
  <Application>Microsoft Office PowerPoint</Application>
  <PresentationFormat>On-screen Show (4:3)</PresentationFormat>
  <Paragraphs>156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ditt äldreboende?</vt:lpstr>
      <vt:lpstr>Några av verksamhetens/områdets resultat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 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355</cp:revision>
  <cp:lastPrinted>2014-08-07T08:24:06Z</cp:lastPrinted>
  <dcterms:created xsi:type="dcterms:W3CDTF">2014-06-27T06:29:47Z</dcterms:created>
  <dcterms:modified xsi:type="dcterms:W3CDTF">2023-09-07T11:01:06Z</dcterms:modified>
</cp:coreProperties>
</file>