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7" r:id="rId11"/>
    <p:sldId id="318" r:id="rId12"/>
    <p:sldId id="289" r:id="rId13"/>
    <p:sldId id="257" r:id="rId14"/>
    <p:sldId id="290" r:id="rId15"/>
    <p:sldId id="294" r:id="rId16"/>
    <p:sldId id="291" r:id="rId17"/>
    <p:sldId id="292" r:id="rId18"/>
    <p:sldId id="293" r:id="rId19"/>
    <p:sldId id="295" r:id="rId20"/>
    <p:sldId id="296" r:id="rId21"/>
    <p:sldId id="324" r:id="rId22"/>
    <p:sldId id="322" r:id="rId23"/>
    <p:sldId id="323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518" y="9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04917635658915"/>
          <c:y val="0.18299891193036358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78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78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C25-4853-8F8E-1E8564B707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88</c:v>
                </c:pt>
                <c:pt idx="1">
                  <c:v>0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82</c:v>
                </c:pt>
                <c:pt idx="1">
                  <c:v>56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38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1357033268733853"/>
          <c:h val="0.702292626728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 dirty="0"/>
              <a:t>demens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50</c:v>
                </c:pt>
                <c:pt idx="1">
                  <c:v>63</c:v>
                </c:pt>
                <c:pt idx="2">
                  <c:v>67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</c:v>
                </c:pt>
                <c:pt idx="1">
                  <c:v>67</c:v>
                </c:pt>
                <c:pt idx="2">
                  <c:v>75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68</c:v>
                </c:pt>
                <c:pt idx="1">
                  <c:v>62</c:v>
                </c:pt>
                <c:pt idx="2">
                  <c:v>72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ACE-4E20-B356-6648909367A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F9D-4685-9E31-09A6F1A2235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F9D-4685-9E31-09A6F1A223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Kristianstad_Björklunden_demens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291320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7740512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962734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22473" y="2775267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22473" y="4491983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291682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77113" y="21353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7113" y="3195952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7113" y="4287413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58294365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86742320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809545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07075207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</a:t>
            </a:r>
            <a:r>
              <a:rPr lang="sv-SE" sz="1800" b="0">
                <a:solidFill>
                  <a:srgbClr val="002B45"/>
                </a:solidFill>
              </a:rPr>
              <a:t>31 december </a:t>
            </a:r>
            <a:r>
              <a:rPr lang="sv-SE" sz="1800" b="0" dirty="0">
                <a:solidFill>
                  <a:srgbClr val="002B45"/>
                </a:solidFill>
              </a:rPr>
              <a:t>2022 hade hemtjänst eller bodde på ett särskilt 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Andelen svarande för Kristianstad_Björklunden_demens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958942"/>
              </p:ext>
            </p:extLst>
          </p:nvPr>
        </p:nvGraphicFramePr>
        <p:xfrm>
          <a:off x="355105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446475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679337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753596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graphicFrame>
        <p:nvGraphicFramePr>
          <p:cNvPr id="7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198386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4221</TotalTime>
  <Words>1417</Words>
  <Application>Microsoft Office PowerPoint</Application>
  <PresentationFormat>On-screen Show (4:3)</PresentationFormat>
  <Paragraphs>145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ditt äldreboende?</vt:lpstr>
      <vt:lpstr>Några av verksamhetens/områdets resultat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 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355</cp:revision>
  <cp:lastPrinted>2014-08-07T08:24:06Z</cp:lastPrinted>
  <dcterms:created xsi:type="dcterms:W3CDTF">2014-06-27T06:29:47Z</dcterms:created>
  <dcterms:modified xsi:type="dcterms:W3CDTF">2023-09-07T10:59:28Z</dcterms:modified>
</cp:coreProperties>
</file>