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15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Sommarro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23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19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Sommarro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Sommarro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Sommarro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59</c:v>
                </c:pt>
                <c:pt idx="1">
                  <c:v>50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Sommarro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36</c:v>
                </c:pt>
                <c:pt idx="1">
                  <c:v>70</c:v>
                </c:pt>
                <c:pt idx="2">
                  <c:v>76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Sommarro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95</c:v>
                </c:pt>
                <c:pt idx="1">
                  <c:v>33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Sommarro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Sommarro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443550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0538679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0206929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1943994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4892812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Sommarro var mellan 40 - 60%.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702781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397518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88145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837946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971927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1183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2023-09-05T00:17:04Z</dcterms:modified>
</cp:coreProperties>
</file>