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11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16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Tollarp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47</c:v>
                </c:pt>
                <c:pt idx="1">
                  <c:v>57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69</c:v>
                </c:pt>
                <c:pt idx="1">
                  <c:v>81</c:v>
                </c:pt>
                <c:pt idx="2">
                  <c:v>86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Tollarp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87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Tollarp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7791560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5985505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3819927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7406379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53300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Tollarp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077887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10472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68630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76013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69884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2023-09-05T00:16:06Z</dcterms:modified>
</cp:coreProperties>
</file>