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27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Fjälkinge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56</c:v>
                </c:pt>
                <c:pt idx="1">
                  <c:v>69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64</c:v>
                </c:pt>
                <c:pt idx="1">
                  <c:v>88</c:v>
                </c:pt>
                <c:pt idx="2">
                  <c:v>94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98</c:v>
                </c:pt>
                <c:pt idx="1">
                  <c:v>46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Fjälkinge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95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Fjälkinge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7258498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89331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909887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1480079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0452066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Fjälkinge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728328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5190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6587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902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197538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2023-09-05T00:18:31Z</dcterms:modified>
</cp:coreProperties>
</file>