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Färlöv/Önnestad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28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25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Färlöv/Önnestad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Färlöv/Önnestad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Färlöv/Önnestad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69</c:v>
                </c:pt>
                <c:pt idx="1">
                  <c:v>55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Färlöv/Önnestad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53</c:v>
                </c:pt>
                <c:pt idx="1">
                  <c:v>81</c:v>
                </c:pt>
                <c:pt idx="2">
                  <c:v>87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Färlöv/Önnestad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63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Färlöv/Önnestad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80</c:v>
                </c:pt>
                <c:pt idx="1">
                  <c:v>89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Färlöv/Önnestad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1548591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4058909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8055082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3793557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8381932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Färlöv/Önnestad var mellan 60 - 80%.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268193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400484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136856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546699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834004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1189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2023-09-05T00:18:01Z</dcterms:modified>
</cp:coreProperties>
</file>