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Arkelstorp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17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Arkelstorp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Arkelstorp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Arkelstorp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58</c:v>
                </c:pt>
                <c:pt idx="1">
                  <c:v>62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Arkelstorp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76</c:v>
                </c:pt>
                <c:pt idx="1">
                  <c:v>94</c:v>
                </c:pt>
                <c:pt idx="2">
                  <c:v>87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Arkelstorp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97</c:v>
                </c:pt>
                <c:pt idx="1">
                  <c:v>63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Arkelstorp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</c:v>
                </c:pt>
                <c:pt idx="1">
                  <c:v>94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Arkelstorp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0485151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2976076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1809774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9239900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0770190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Arkelstorp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201011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94872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546814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86394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80517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2023-09-05T00:19:28Z</dcterms:modified>
</cp:coreProperties>
</file>