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89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88</c:v>
                </c:pt>
                <c:pt idx="1">
                  <c:v>29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Österängsgården 2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2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7B-4C76-8332-54FA24E9346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7B-4C76-8332-54FA24E93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0</c:v>
                </c:pt>
                <c:pt idx="1">
                  <c:v>67</c:v>
                </c:pt>
                <c:pt idx="2">
                  <c:v>67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44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56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Österängsgården 2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63</c:v>
                </c:pt>
                <c:pt idx="1">
                  <c:v>63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Kristianstad_Österängsgården 2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493652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72305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376204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400534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44139141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54546343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440935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3965785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Kristianstad_Österängsgården 2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313697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970009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397300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803442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652063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1410</Words>
  <Application>Microsoft Office PowerPoint</Application>
  <PresentationFormat>On-screen Show (4:3)</PresentationFormat>
  <Paragraphs>143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2023-09-06T08:43:17Z</dcterms:modified>
</cp:coreProperties>
</file>