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88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AF-4582-87A9-4D8B2136B4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56</c:v>
                </c:pt>
                <c:pt idx="1">
                  <c:v>63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6FE-4A9C-8898-E6B4DD569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78</c:v>
                </c:pt>
                <c:pt idx="1">
                  <c:v>0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Kristianstad_Åhaga_demens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419810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571684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814894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06420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7615819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440663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239475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6536644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Kristianstad_Åhaga_demens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939654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72356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109943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6715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13744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1411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2023-09-07T10:51:31Z</dcterms:modified>
</cp:coreProperties>
</file>