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85</c:v>
                </c:pt>
                <c:pt idx="1">
                  <c:v>67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Åhaga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46</c:v>
                </c:pt>
                <c:pt idx="1">
                  <c:v>67</c:v>
                </c:pt>
                <c:pt idx="2">
                  <c:v>67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Åhaga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67</c:v>
                </c:pt>
                <c:pt idx="1">
                  <c:v>40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Kristianstad_Åhaga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2824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17484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15711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847206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7875777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7714702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604999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583371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Kristianstad_Åhaga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131925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72717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27889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98257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8086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2023-09-06T08:44:41Z</dcterms:modified>
</cp:coreProperties>
</file>