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6"/>
  </p:notesMasterIdLst>
  <p:handoutMasterIdLst>
    <p:handoutMasterId r:id="rId27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7" r:id="rId11"/>
    <p:sldId id="318" r:id="rId12"/>
    <p:sldId id="289" r:id="rId13"/>
    <p:sldId id="257" r:id="rId14"/>
    <p:sldId id="290" r:id="rId15"/>
    <p:sldId id="294" r:id="rId16"/>
    <p:sldId id="291" r:id="rId17"/>
    <p:sldId id="292" r:id="rId18"/>
    <p:sldId id="293" r:id="rId19"/>
    <p:sldId id="295" r:id="rId20"/>
    <p:sldId id="296" r:id="rId21"/>
    <p:sldId id="324" r:id="rId22"/>
    <p:sldId id="322" r:id="rId23"/>
    <p:sldId id="323" r:id="rId24"/>
    <p:sldId id="270" r:id="rId25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713" autoAdjust="0"/>
  </p:normalViewPr>
  <p:slideViewPr>
    <p:cSldViewPr snapToGrid="0" showGuides="1">
      <p:cViewPr varScale="1">
        <p:scale>
          <a:sx n="107" d="100"/>
          <a:sy n="107" d="100"/>
        </p:scale>
        <p:origin x="1518" y="96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4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5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04917635658915"/>
          <c:y val="0.18299891193036358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Fjällbacka 1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46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79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Fjällbacka 1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79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84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Fjällbacka 1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46</c:v>
                </c:pt>
                <c:pt idx="1">
                  <c:v>25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82</c:v>
                </c:pt>
                <c:pt idx="1">
                  <c:v>56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81</c:v>
                </c:pt>
                <c:pt idx="1">
                  <c:v>56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80</c:v>
                </c:pt>
                <c:pt idx="1">
                  <c:v>49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Fjällbacka 1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25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43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47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44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1357033268733853"/>
          <c:h val="0.70229262672811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5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6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100" dirty="0"/>
              <a:t>Fjällbacka 1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Fjällbacka 1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7676395247278669E-2"/>
          <c:y val="0.81427625434327233"/>
          <c:w val="0.80464701411318296"/>
          <c:h val="0.171341721148965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Fjällbacka 1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82</c:v>
                </c:pt>
                <c:pt idx="1">
                  <c:v>25</c:v>
                </c:pt>
                <c:pt idx="2">
                  <c:v>86</c:v>
                </c:pt>
                <c:pt idx="3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62</c:v>
                </c:pt>
                <c:pt idx="1">
                  <c:v>67</c:v>
                </c:pt>
                <c:pt idx="2">
                  <c:v>75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68</c:v>
                </c:pt>
                <c:pt idx="1">
                  <c:v>62</c:v>
                </c:pt>
                <c:pt idx="2">
                  <c:v>72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72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Fjällbacka 1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46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69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Fjällbacka 1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36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63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56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Fjällbacka 1</c:v>
                </c:pt>
              </c:strCache>
            </c:strRef>
          </c:tx>
          <c:spPr>
            <a:solidFill>
              <a:srgbClr val="C2CDD3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54</c:v>
                </c:pt>
                <c:pt idx="1">
                  <c:v>33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66</c:v>
                </c:pt>
                <c:pt idx="1">
                  <c:v>50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61</c:v>
                </c:pt>
                <c:pt idx="1">
                  <c:v>47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Kristianstad_Fjällbacka 1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9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406675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768092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342399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22473" y="2775267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22473" y="4491983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650117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sp>
        <p:nvSpPr>
          <p:cNvPr id="9" name="textruta 1"/>
          <p:cNvSpPr txBox="1"/>
          <p:nvPr/>
        </p:nvSpPr>
        <p:spPr>
          <a:xfrm>
            <a:off x="977113" y="2135371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77113" y="3195952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77113" y="4287413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70132264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74396679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44375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2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59262031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</a:t>
            </a:r>
            <a:r>
              <a:rPr lang="sv-SE" sz="1800" b="0">
                <a:solidFill>
                  <a:srgbClr val="002B45"/>
                </a:solidFill>
              </a:rPr>
              <a:t>31 december </a:t>
            </a:r>
            <a:r>
              <a:rPr lang="sv-SE" sz="1800" b="0" dirty="0">
                <a:solidFill>
                  <a:srgbClr val="002B45"/>
                </a:solidFill>
              </a:rPr>
              <a:t>2022 hade hemtjänst eller bodde på ett särskilt 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32 963 personer på årets enkät för äldre inom särskilt boende, vilket är 45,3% av de tillfrågade.</a:t>
            </a:r>
            <a:endParaRPr lang="sv-SE" sz="1900" b="0" dirty="0"/>
          </a:p>
          <a:p>
            <a:r>
              <a:rPr lang="sv-SE" sz="1900" b="0"/>
              <a:t>Andelen svarande för Kristianstad_Fjällbacka 1 var mellan 60 - 80%.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200277"/>
              </p:ext>
            </p:extLst>
          </p:nvPr>
        </p:nvGraphicFramePr>
        <p:xfrm>
          <a:off x="355105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7873255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137160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438947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graphicFrame>
        <p:nvGraphicFramePr>
          <p:cNvPr id="7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359154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4221</TotalTime>
  <Words>1404</Words>
  <Application>Microsoft Office PowerPoint</Application>
  <PresentationFormat>On-screen Show (4:3)</PresentationFormat>
  <Paragraphs>141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ditt äldreboende?</vt:lpstr>
      <vt:lpstr>Några av verksamhetens/områdets resultat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och inflytande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2023</vt:lpstr>
      <vt:lpstr>Mer om undersökningen ”Vad tycker de äldre om äldreomsorgen?” 2023</vt:lpstr>
      <vt:lpstr>PowerPoint 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355</cp:revision>
  <cp:lastPrinted>2014-08-07T08:24:06Z</cp:lastPrinted>
  <dcterms:created xsi:type="dcterms:W3CDTF">2014-06-27T06:29:47Z</dcterms:created>
  <dcterms:modified xsi:type="dcterms:W3CDTF">2023-09-06T08:48:55Z</dcterms:modified>
</cp:coreProperties>
</file>