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8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Almhaga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Almhaga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86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Almhaga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82</c:v>
                </c:pt>
                <c:pt idx="1">
                  <c:v>75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Almhaga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33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Almhaga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Almhaga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Almhaga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67</c:v>
                </c:pt>
                <c:pt idx="1">
                  <c:v>83</c:v>
                </c:pt>
                <c:pt idx="2">
                  <c:v>82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Almhaga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70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Almhaga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90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Almhaga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73</c:v>
                </c:pt>
                <c:pt idx="1">
                  <c:v>63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Kristianstad_Almhaga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617210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866648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106033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361283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3692316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1051130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733799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0729437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Kristianstad_Almhaga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339725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24468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863453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162243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114644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1401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2023-09-06T08:50:19Z</dcterms:modified>
</cp:coreProperties>
</file>