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57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Allögården C-huset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06-4E47-B95E-E193D844B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14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Allögården C-huset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BF-44F1-93DB-BABB57BB1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Kristianstad_Allögården C-huset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3182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2353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657712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695750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8551324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7022024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4392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2695200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Kristianstad_Allögården C-huset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19449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04690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044406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48782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58978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1410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2023-09-06T08:50:44Z</dcterms:modified>
</cp:coreProperties>
</file>