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57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9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Björklunden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57</c:v>
                </c:pt>
                <c:pt idx="1">
                  <c:v>78</c:v>
                </c:pt>
                <c:pt idx="2">
                  <c:v>76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Björklunden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81</c:v>
                </c:pt>
                <c:pt idx="1">
                  <c:v>52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Kristianstad_Björklunden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957413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35811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947236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41237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8053443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335437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342774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1228706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Kristianstad_Björklunden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210162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85267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70312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3331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429460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1401</Words>
  <Application>Microsoft Office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2023-09-06T08:49:58Z</dcterms:modified>
</cp:coreProperties>
</file>