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Vä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21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HTJ Vä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HTJ Vä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39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Vä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57</c:v>
                </c:pt>
                <c:pt idx="1">
                  <c:v>59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Vä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38</c:v>
                </c:pt>
                <c:pt idx="1">
                  <c:v>87</c:v>
                </c:pt>
                <c:pt idx="2">
                  <c:v>67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80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Vä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98</c:v>
                </c:pt>
                <c:pt idx="1">
                  <c:v>36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</c:v>
                </c:pt>
                <c:pt idx="1">
                  <c:v>51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94</c:v>
                </c:pt>
                <c:pt idx="1">
                  <c:v>48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Vä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74</c:v>
                </c:pt>
                <c:pt idx="1">
                  <c:v>85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Kristianstad_HTJ Vä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3364798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0537090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0352910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6068464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4589680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Kristianstad_HTJ Vä var mellan 60 - 80%.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400933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227700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297821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763217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400526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1183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2023-09-05T00:15:08Z</dcterms:modified>
</cp:coreProperties>
</file>