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Söder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Söder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Söder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Söder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75</c:v>
                </c:pt>
                <c:pt idx="1">
                  <c:v>76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Söder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59</c:v>
                </c:pt>
                <c:pt idx="1">
                  <c:v>86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Söder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58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Söder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72</c:v>
                </c:pt>
                <c:pt idx="1">
                  <c:v>89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Söder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093089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4412864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7958622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7948300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597987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Söder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13287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33145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97346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67668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455229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2023-09-05T00:16:35Z</dcterms:modified>
</cp:coreProperties>
</file>