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13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 Centrum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10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31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23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Tollarp Centrum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 Centrum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 Centrum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49</c:v>
                </c:pt>
                <c:pt idx="1">
                  <c:v>54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 Centrum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54</c:v>
                </c:pt>
                <c:pt idx="1">
                  <c:v>79</c:v>
                </c:pt>
                <c:pt idx="2">
                  <c:v>72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 Centrum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 Centrum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86</c:v>
                </c:pt>
                <c:pt idx="1">
                  <c:v>84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Tollarp Centrum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7802302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8962716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7315022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0751778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4248722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Tollarp Centrum var mellan 40 - 60%.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631823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783742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230481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635074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90953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1186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2023-09-05T00:15:37Z</dcterms:modified>
</cp:coreProperties>
</file>