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19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Österäng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11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26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HTJ Österäng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HTJ Österäng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Österäng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Österäng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54</c:v>
                </c:pt>
                <c:pt idx="1">
                  <c:v>73</c:v>
                </c:pt>
                <c:pt idx="2">
                  <c:v>80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80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Österäng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87</c:v>
                </c:pt>
                <c:pt idx="1">
                  <c:v>44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94</c:v>
                </c:pt>
                <c:pt idx="1">
                  <c:v>51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94</c:v>
                </c:pt>
                <c:pt idx="1">
                  <c:v>48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Österäng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76</c:v>
                </c:pt>
                <c:pt idx="1">
                  <c:v>83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</c:v>
                </c:pt>
                <c:pt idx="1">
                  <c:v>86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Kristianstad_HTJ Österäng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5961758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2430896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42438301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45221812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5702143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Kristianstad_HTJ Österäng var mellan 40 - 60%.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147736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290943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47931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927461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09111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1183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409</cp:revision>
  <cp:lastPrinted>2014-08-07T08:24:06Z</cp:lastPrinted>
  <dcterms:created xsi:type="dcterms:W3CDTF">2014-06-27T06:29:47Z</dcterms:created>
  <dcterms:modified xsi:type="dcterms:W3CDTF">2023-09-05T00:13:11Z</dcterms:modified>
</cp:coreProperties>
</file>